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C873-B3C7-4349-9BB0-95D610AEFC85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06A4E-51FE-4FF6-A115-EB1713D3D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5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8D50E-2AC4-4D66-9A7B-F903EF8173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82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2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49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8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C4F3-84B7-4BEC-9347-C65464C91F6B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4EC9-64F8-4638-AB12-817A829BD8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8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01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77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3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01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78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90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2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96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CA8F-502B-425D-BDD4-A13B5E479FB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C5FB-D5BC-416F-9B39-FC03FAA66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0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22650" y="2154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1"/>
          <a:stretch/>
        </p:blipFill>
        <p:spPr bwMode="auto">
          <a:xfrm>
            <a:off x="8352890" y="126463"/>
            <a:ext cx="3730230" cy="42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21" y="714528"/>
            <a:ext cx="7848064" cy="3983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1" y="4282539"/>
            <a:ext cx="12192000" cy="27975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2FB23DC-3C00-CAA2-3400-FB4CB72064A5}"/>
              </a:ext>
            </a:extLst>
          </p:cNvPr>
          <p:cNvSpPr txBox="1"/>
          <p:nvPr/>
        </p:nvSpPr>
        <p:spPr>
          <a:xfrm>
            <a:off x="293298" y="126463"/>
            <a:ext cx="7456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dirty="0"/>
              <a:t>Techniques de Tomographie pour l’acquisition des données d’humidité du sol </a:t>
            </a:r>
          </a:p>
          <a:p>
            <a:r>
              <a:rPr lang="fr-MA" dirty="0"/>
              <a:t>en relation avec l’irrigation</a:t>
            </a:r>
          </a:p>
        </p:txBody>
      </p:sp>
    </p:spTree>
    <p:extLst>
      <p:ext uri="{BB962C8B-B14F-4D97-AF65-F5344CB8AC3E}">
        <p14:creationId xmlns:p14="http://schemas.microsoft.com/office/powerpoint/2010/main" val="160406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47"/>
            <a:ext cx="12192000" cy="28454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781"/>
            <a:ext cx="12192000" cy="28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93"/>
            <a:ext cx="12192000" cy="27862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85"/>
            <a:ext cx="12192000" cy="27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 b="3018"/>
          <a:stretch/>
        </p:blipFill>
        <p:spPr>
          <a:xfrm>
            <a:off x="4038600" y="0"/>
            <a:ext cx="3921493" cy="66510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96977" y="664144"/>
            <a:ext cx="308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drone de la Parcelle expérimentale</a:t>
            </a:r>
          </a:p>
        </p:txBody>
      </p:sp>
    </p:spTree>
    <p:extLst>
      <p:ext uri="{BB962C8B-B14F-4D97-AF65-F5344CB8AC3E}">
        <p14:creationId xmlns:p14="http://schemas.microsoft.com/office/powerpoint/2010/main" val="15897442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</Words>
  <Application>Microsoft Office PowerPoint</Application>
  <PresentationFormat>Grand écran</PresentationFormat>
  <Paragraphs>5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Mohammed Hssaisoune</dc:creator>
  <cp:lastModifiedBy>Lhoussaine Bouchaou</cp:lastModifiedBy>
  <cp:revision>6</cp:revision>
  <dcterms:created xsi:type="dcterms:W3CDTF">2023-09-09T23:33:41Z</dcterms:created>
  <dcterms:modified xsi:type="dcterms:W3CDTF">2023-09-16T09:34:49Z</dcterms:modified>
</cp:coreProperties>
</file>